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9" r:id="rId5"/>
    <p:sldId id="266" r:id="rId6"/>
    <p:sldId id="268" r:id="rId7"/>
    <p:sldId id="267" r:id="rId8"/>
    <p:sldId id="269" r:id="rId9"/>
    <p:sldId id="265" r:id="rId10"/>
    <p:sldId id="258" r:id="rId11"/>
    <p:sldId id="263" r:id="rId12"/>
    <p:sldId id="264" r:id="rId13"/>
    <p:sldId id="262" r:id="rId14"/>
    <p:sldId id="260" r:id="rId15"/>
    <p:sldId id="261" r:id="rId16"/>
    <p:sldId id="270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06" autoAdjust="0"/>
  </p:normalViewPr>
  <p:slideViewPr>
    <p:cSldViewPr snapToGrid="0" snapToObjects="1">
      <p:cViewPr varScale="1">
        <p:scale>
          <a:sx n="74" d="100"/>
          <a:sy n="74" d="100"/>
        </p:scale>
        <p:origin x="-14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3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36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64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89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255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542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76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47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24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25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4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B412-BD58-C84B-9D11-1C22246D95BE}" type="datetimeFigureOut">
              <a:rPr kumimoji="1" lang="zh-CN" altLang="en-US" smtClean="0"/>
              <a:t>15/9/9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63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88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Daemon Network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7969" r="-7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65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Daemon Network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8062" b="-80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5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Container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Host</a:t>
            </a:r>
            <a:r>
              <a:rPr kumimoji="1" lang="zh-CN" altLang="en-US" dirty="0" smtClean="0"/>
              <a:t>模式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5381" b="-5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077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35844" r="-35844"/>
          <a:stretch>
            <a:fillRect/>
          </a:stretch>
        </p:blipFill>
        <p:spPr>
          <a:xfrm>
            <a:off x="457199" y="0"/>
            <a:ext cx="852148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158750" y="603250"/>
            <a:ext cx="115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Code 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46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VMs vs. Containers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158" r="-1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903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LXC </a:t>
            </a:r>
            <a:r>
              <a:rPr kumimoji="1" lang="en-US" altLang="zh-CN" dirty="0" err="1" smtClean="0"/>
              <a:t>vs.Docker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4286" b="-4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74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-library/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-library/</a:t>
            </a:r>
            <a:r>
              <a:rPr kumimoji="1" lang="en-US" altLang="zh-CN" dirty="0" err="1" smtClean="0"/>
              <a:t>mysql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85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Swarm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31486" r="-31486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>
          <a:xfrm>
            <a:off x="873125" y="6540500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blog.daocloud.io</a:t>
            </a:r>
            <a:r>
              <a:rPr kumimoji="1" lang="en-US" altLang="zh-CN" dirty="0"/>
              <a:t>/swarm_analysis_part1/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10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kubernetes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60646" r="-60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527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kubernetes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24267" b="-24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04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rchitecture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2548" b="-2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98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kubernetes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7198" r="-17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1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20438" r="-20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054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31" r="-242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956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4739" r="-4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771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 Layer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45691" b="-45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19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8420" b="-8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82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Container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5975" r="-59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35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CmdRun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3645" r="-1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74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66</Words>
  <Application>Microsoft Macintosh PowerPoint</Application>
  <PresentationFormat>全屏显示(4:3)</PresentationFormat>
  <Paragraphs>22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Architecture</vt:lpstr>
      <vt:lpstr>Docker</vt:lpstr>
      <vt:lpstr>Image layer</vt:lpstr>
      <vt:lpstr>Image</vt:lpstr>
      <vt:lpstr>Image Layer</vt:lpstr>
      <vt:lpstr>Image layer</vt:lpstr>
      <vt:lpstr>Container</vt:lpstr>
      <vt:lpstr>CmdRun</vt:lpstr>
      <vt:lpstr>Daemon Network</vt:lpstr>
      <vt:lpstr>Daemon Network</vt:lpstr>
      <vt:lpstr>Container Host模式</vt:lpstr>
      <vt:lpstr>PowerPoint 演示文稿</vt:lpstr>
      <vt:lpstr>VMs vs. Containers</vt:lpstr>
      <vt:lpstr>LXC vs.Docker</vt:lpstr>
      <vt:lpstr>PowerPoint 演示文稿</vt:lpstr>
      <vt:lpstr>Swarm</vt:lpstr>
      <vt:lpstr>kubernetes</vt:lpstr>
      <vt:lpstr>kubernetes</vt:lpstr>
      <vt:lpstr>kubernetes</vt:lpstr>
      <vt:lpstr>PowerPoint 演示文稿</vt:lpstr>
    </vt:vector>
  </TitlesOfParts>
  <Company>zhima.info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 Cui</dc:creator>
  <cp:lastModifiedBy>Jing Cui</cp:lastModifiedBy>
  <cp:revision>24</cp:revision>
  <dcterms:created xsi:type="dcterms:W3CDTF">2015-08-18T06:44:16Z</dcterms:created>
  <dcterms:modified xsi:type="dcterms:W3CDTF">2015-09-09T04:51:11Z</dcterms:modified>
</cp:coreProperties>
</file>